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8" d="100"/>
          <a:sy n="108" d="100"/>
        </p:scale>
        <p:origin x="678"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6DF7E3C-BC7D-4D6F-BFAF-FA9D15FEE6E4}"/>
              </a:ext>
            </a:extLst>
          </p:cNvPr>
          <p:cNvSpPr>
            <a:spLocks noGrp="1"/>
          </p:cNvSpPr>
          <p:nvPr>
            <p:ph type="ctrTitle"/>
          </p:nvPr>
        </p:nvSpPr>
        <p:spPr>
          <a:xfrm>
            <a:off x="1524000" y="1122363"/>
            <a:ext cx="9144000" cy="2387600"/>
          </a:xfrm>
        </p:spPr>
        <p:txBody>
          <a:bodyPr anchor="b"/>
          <a:lstStyle>
            <a:lvl1pPr algn="ctr">
              <a:defRPr sz="6000"/>
            </a:lvl1pPr>
          </a:lstStyle>
          <a:p>
            <a:r>
              <a:rPr lang="el-GR"/>
              <a:t>Κάντε κλικ για να επεξεργαστείτε τον τίτλο υποδείγματος</a:t>
            </a:r>
          </a:p>
        </p:txBody>
      </p:sp>
      <p:sp>
        <p:nvSpPr>
          <p:cNvPr id="3" name="Υπότιτλος 2">
            <a:extLst>
              <a:ext uri="{FF2B5EF4-FFF2-40B4-BE49-F238E27FC236}">
                <a16:creationId xmlns:a16="http://schemas.microsoft.com/office/drawing/2014/main" id="{02F5F83E-9F15-4A6C-B9BD-1A5A0D740A1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Κάντε κλικ για να επεξεργαστείτε τον υπότιτλο του υποδείγματος</a:t>
            </a:r>
          </a:p>
        </p:txBody>
      </p:sp>
      <p:sp>
        <p:nvSpPr>
          <p:cNvPr id="4" name="Θέση ημερομηνίας 3">
            <a:extLst>
              <a:ext uri="{FF2B5EF4-FFF2-40B4-BE49-F238E27FC236}">
                <a16:creationId xmlns:a16="http://schemas.microsoft.com/office/drawing/2014/main" id="{FD4A987B-EB44-4B3F-9556-339788E070EC}"/>
              </a:ext>
            </a:extLst>
          </p:cNvPr>
          <p:cNvSpPr>
            <a:spLocks noGrp="1"/>
          </p:cNvSpPr>
          <p:nvPr>
            <p:ph type="dt" sz="half" idx="10"/>
          </p:nvPr>
        </p:nvSpPr>
        <p:spPr/>
        <p:txBody>
          <a:bodyPr/>
          <a:lstStyle/>
          <a:p>
            <a:fld id="{65DF0A79-4EEF-4556-B0F1-61E56EE978B5}" type="datetimeFigureOut">
              <a:rPr lang="el-GR" smtClean="0"/>
              <a:t>18/6/2024</a:t>
            </a:fld>
            <a:endParaRPr lang="el-GR"/>
          </a:p>
        </p:txBody>
      </p:sp>
      <p:sp>
        <p:nvSpPr>
          <p:cNvPr id="5" name="Θέση υποσέλιδου 4">
            <a:extLst>
              <a:ext uri="{FF2B5EF4-FFF2-40B4-BE49-F238E27FC236}">
                <a16:creationId xmlns:a16="http://schemas.microsoft.com/office/drawing/2014/main" id="{9ECA7472-BEFF-40F8-9CBB-C16DCEF4E8B5}"/>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7BB8E028-F270-47D7-983F-6CD85B96F1C5}"/>
              </a:ext>
            </a:extLst>
          </p:cNvPr>
          <p:cNvSpPr>
            <a:spLocks noGrp="1"/>
          </p:cNvSpPr>
          <p:nvPr>
            <p:ph type="sldNum" sz="quarter" idx="12"/>
          </p:nvPr>
        </p:nvSpPr>
        <p:spPr/>
        <p:txBody>
          <a:bodyPr/>
          <a:lstStyle/>
          <a:p>
            <a:fld id="{921678EC-7699-42B2-BC9B-0E9ADEFDF735}" type="slidenum">
              <a:rPr lang="el-GR" smtClean="0"/>
              <a:t>‹#›</a:t>
            </a:fld>
            <a:endParaRPr lang="el-GR"/>
          </a:p>
        </p:txBody>
      </p:sp>
    </p:spTree>
    <p:extLst>
      <p:ext uri="{BB962C8B-B14F-4D97-AF65-F5344CB8AC3E}">
        <p14:creationId xmlns:p14="http://schemas.microsoft.com/office/powerpoint/2010/main" val="38426283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C9579AE-698B-4E38-AD17-59EA97ADAC17}"/>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B1389217-7822-4203-B631-1A61E77208DE}"/>
              </a:ext>
            </a:extLst>
          </p:cNvPr>
          <p:cNvSpPr>
            <a:spLocks noGrp="1"/>
          </p:cNvSpPr>
          <p:nvPr>
            <p:ph type="body" orient="vert" idx="1"/>
          </p:nvPr>
        </p:nvSpPr>
        <p:spPr/>
        <p:txBody>
          <a:bodyPr vert="eaVert"/>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ημερομηνίας 3">
            <a:extLst>
              <a:ext uri="{FF2B5EF4-FFF2-40B4-BE49-F238E27FC236}">
                <a16:creationId xmlns:a16="http://schemas.microsoft.com/office/drawing/2014/main" id="{8438E4EB-37A4-432E-8FFB-ACDC768487A5}"/>
              </a:ext>
            </a:extLst>
          </p:cNvPr>
          <p:cNvSpPr>
            <a:spLocks noGrp="1"/>
          </p:cNvSpPr>
          <p:nvPr>
            <p:ph type="dt" sz="half" idx="10"/>
          </p:nvPr>
        </p:nvSpPr>
        <p:spPr/>
        <p:txBody>
          <a:bodyPr/>
          <a:lstStyle/>
          <a:p>
            <a:fld id="{65DF0A79-4EEF-4556-B0F1-61E56EE978B5}" type="datetimeFigureOut">
              <a:rPr lang="el-GR" smtClean="0"/>
              <a:t>18/6/2024</a:t>
            </a:fld>
            <a:endParaRPr lang="el-GR"/>
          </a:p>
        </p:txBody>
      </p:sp>
      <p:sp>
        <p:nvSpPr>
          <p:cNvPr id="5" name="Θέση υποσέλιδου 4">
            <a:extLst>
              <a:ext uri="{FF2B5EF4-FFF2-40B4-BE49-F238E27FC236}">
                <a16:creationId xmlns:a16="http://schemas.microsoft.com/office/drawing/2014/main" id="{A2BFE6A5-4230-4474-B238-64EED06AE4D1}"/>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A958EEBC-98B1-4924-BE3D-56F6090B924E}"/>
              </a:ext>
            </a:extLst>
          </p:cNvPr>
          <p:cNvSpPr>
            <a:spLocks noGrp="1"/>
          </p:cNvSpPr>
          <p:nvPr>
            <p:ph type="sldNum" sz="quarter" idx="12"/>
          </p:nvPr>
        </p:nvSpPr>
        <p:spPr/>
        <p:txBody>
          <a:bodyPr/>
          <a:lstStyle/>
          <a:p>
            <a:fld id="{921678EC-7699-42B2-BC9B-0E9ADEFDF735}" type="slidenum">
              <a:rPr lang="el-GR" smtClean="0"/>
              <a:t>‹#›</a:t>
            </a:fld>
            <a:endParaRPr lang="el-GR"/>
          </a:p>
        </p:txBody>
      </p:sp>
    </p:spTree>
    <p:extLst>
      <p:ext uri="{BB962C8B-B14F-4D97-AF65-F5344CB8AC3E}">
        <p14:creationId xmlns:p14="http://schemas.microsoft.com/office/powerpoint/2010/main" val="29703335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a:extLst>
              <a:ext uri="{FF2B5EF4-FFF2-40B4-BE49-F238E27FC236}">
                <a16:creationId xmlns:a16="http://schemas.microsoft.com/office/drawing/2014/main" id="{C104BF97-3CC2-4EF8-AB09-E304DA6193B7}"/>
              </a:ext>
            </a:extLst>
          </p:cNvPr>
          <p:cNvSpPr>
            <a:spLocks noGrp="1"/>
          </p:cNvSpPr>
          <p:nvPr>
            <p:ph type="title" orient="vert"/>
          </p:nvPr>
        </p:nvSpPr>
        <p:spPr>
          <a:xfrm>
            <a:off x="8724900" y="365125"/>
            <a:ext cx="2628900" cy="5811838"/>
          </a:xfrm>
        </p:spPr>
        <p:txBody>
          <a:bodyPr vert="eaVert"/>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84969B74-D08F-471F-AAA3-C3390FC0C454}"/>
              </a:ext>
            </a:extLst>
          </p:cNvPr>
          <p:cNvSpPr>
            <a:spLocks noGrp="1"/>
          </p:cNvSpPr>
          <p:nvPr>
            <p:ph type="body" orient="vert" idx="1"/>
          </p:nvPr>
        </p:nvSpPr>
        <p:spPr>
          <a:xfrm>
            <a:off x="838200" y="365125"/>
            <a:ext cx="7734300" cy="5811838"/>
          </a:xfrm>
        </p:spPr>
        <p:txBody>
          <a:bodyPr vert="eaVert"/>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ημερομηνίας 3">
            <a:extLst>
              <a:ext uri="{FF2B5EF4-FFF2-40B4-BE49-F238E27FC236}">
                <a16:creationId xmlns:a16="http://schemas.microsoft.com/office/drawing/2014/main" id="{7C16F436-3FCB-46B9-8275-57D717B0096F}"/>
              </a:ext>
            </a:extLst>
          </p:cNvPr>
          <p:cNvSpPr>
            <a:spLocks noGrp="1"/>
          </p:cNvSpPr>
          <p:nvPr>
            <p:ph type="dt" sz="half" idx="10"/>
          </p:nvPr>
        </p:nvSpPr>
        <p:spPr/>
        <p:txBody>
          <a:bodyPr/>
          <a:lstStyle/>
          <a:p>
            <a:fld id="{65DF0A79-4EEF-4556-B0F1-61E56EE978B5}" type="datetimeFigureOut">
              <a:rPr lang="el-GR" smtClean="0"/>
              <a:t>18/6/2024</a:t>
            </a:fld>
            <a:endParaRPr lang="el-GR"/>
          </a:p>
        </p:txBody>
      </p:sp>
      <p:sp>
        <p:nvSpPr>
          <p:cNvPr id="5" name="Θέση υποσέλιδου 4">
            <a:extLst>
              <a:ext uri="{FF2B5EF4-FFF2-40B4-BE49-F238E27FC236}">
                <a16:creationId xmlns:a16="http://schemas.microsoft.com/office/drawing/2014/main" id="{13A56358-2844-4474-8C44-60FE67F41333}"/>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6EC9C211-2F41-4DC8-A86E-69AD692211A1}"/>
              </a:ext>
            </a:extLst>
          </p:cNvPr>
          <p:cNvSpPr>
            <a:spLocks noGrp="1"/>
          </p:cNvSpPr>
          <p:nvPr>
            <p:ph type="sldNum" sz="quarter" idx="12"/>
          </p:nvPr>
        </p:nvSpPr>
        <p:spPr/>
        <p:txBody>
          <a:bodyPr/>
          <a:lstStyle/>
          <a:p>
            <a:fld id="{921678EC-7699-42B2-BC9B-0E9ADEFDF735}" type="slidenum">
              <a:rPr lang="el-GR" smtClean="0"/>
              <a:t>‹#›</a:t>
            </a:fld>
            <a:endParaRPr lang="el-GR"/>
          </a:p>
        </p:txBody>
      </p:sp>
    </p:spTree>
    <p:extLst>
      <p:ext uri="{BB962C8B-B14F-4D97-AF65-F5344CB8AC3E}">
        <p14:creationId xmlns:p14="http://schemas.microsoft.com/office/powerpoint/2010/main" val="16316903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6E7A5EC-5E26-46C5-A1AC-D1537193BBC1}"/>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3E37EA3D-9B63-43A1-BA7D-9A91FF3AB1E3}"/>
              </a:ext>
            </a:extLst>
          </p:cNvPr>
          <p:cNvSpPr>
            <a:spLocks noGrp="1"/>
          </p:cNvSpPr>
          <p:nvPr>
            <p:ph idx="1"/>
          </p:nvPr>
        </p:nvSpPr>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ημερομηνίας 3">
            <a:extLst>
              <a:ext uri="{FF2B5EF4-FFF2-40B4-BE49-F238E27FC236}">
                <a16:creationId xmlns:a16="http://schemas.microsoft.com/office/drawing/2014/main" id="{3173AA49-E205-4264-89CC-A2E3DEF3DF00}"/>
              </a:ext>
            </a:extLst>
          </p:cNvPr>
          <p:cNvSpPr>
            <a:spLocks noGrp="1"/>
          </p:cNvSpPr>
          <p:nvPr>
            <p:ph type="dt" sz="half" idx="10"/>
          </p:nvPr>
        </p:nvSpPr>
        <p:spPr/>
        <p:txBody>
          <a:bodyPr/>
          <a:lstStyle/>
          <a:p>
            <a:fld id="{65DF0A79-4EEF-4556-B0F1-61E56EE978B5}" type="datetimeFigureOut">
              <a:rPr lang="el-GR" smtClean="0"/>
              <a:t>18/6/2024</a:t>
            </a:fld>
            <a:endParaRPr lang="el-GR"/>
          </a:p>
        </p:txBody>
      </p:sp>
      <p:sp>
        <p:nvSpPr>
          <p:cNvPr id="5" name="Θέση υποσέλιδου 4">
            <a:extLst>
              <a:ext uri="{FF2B5EF4-FFF2-40B4-BE49-F238E27FC236}">
                <a16:creationId xmlns:a16="http://schemas.microsoft.com/office/drawing/2014/main" id="{060379D1-865B-423C-BEB1-0825B313669B}"/>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CB8244D1-9C6A-4EE8-93E4-F29FBC855416}"/>
              </a:ext>
            </a:extLst>
          </p:cNvPr>
          <p:cNvSpPr>
            <a:spLocks noGrp="1"/>
          </p:cNvSpPr>
          <p:nvPr>
            <p:ph type="sldNum" sz="quarter" idx="12"/>
          </p:nvPr>
        </p:nvSpPr>
        <p:spPr/>
        <p:txBody>
          <a:bodyPr/>
          <a:lstStyle/>
          <a:p>
            <a:fld id="{921678EC-7699-42B2-BC9B-0E9ADEFDF735}" type="slidenum">
              <a:rPr lang="el-GR" smtClean="0"/>
              <a:t>‹#›</a:t>
            </a:fld>
            <a:endParaRPr lang="el-GR"/>
          </a:p>
        </p:txBody>
      </p:sp>
    </p:spTree>
    <p:extLst>
      <p:ext uri="{BB962C8B-B14F-4D97-AF65-F5344CB8AC3E}">
        <p14:creationId xmlns:p14="http://schemas.microsoft.com/office/powerpoint/2010/main" val="34195602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3D3399D-807F-4D43-A82D-1AF2A5C9E021}"/>
              </a:ext>
            </a:extLst>
          </p:cNvPr>
          <p:cNvSpPr>
            <a:spLocks noGrp="1"/>
          </p:cNvSpPr>
          <p:nvPr>
            <p:ph type="title"/>
          </p:nvPr>
        </p:nvSpPr>
        <p:spPr>
          <a:xfrm>
            <a:off x="831850" y="1709738"/>
            <a:ext cx="10515600" cy="2852737"/>
          </a:xfrm>
        </p:spPr>
        <p:txBody>
          <a:bodyPr anchor="b"/>
          <a:lstStyle>
            <a:lvl1pPr>
              <a:defRPr sz="6000"/>
            </a:lvl1p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673B2962-8F62-42A2-AA3D-9B25A195D69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a:t>Επεξεργασία στυλ υποδείγματος κειμένου</a:t>
            </a:r>
          </a:p>
        </p:txBody>
      </p:sp>
      <p:sp>
        <p:nvSpPr>
          <p:cNvPr id="4" name="Θέση ημερομηνίας 3">
            <a:extLst>
              <a:ext uri="{FF2B5EF4-FFF2-40B4-BE49-F238E27FC236}">
                <a16:creationId xmlns:a16="http://schemas.microsoft.com/office/drawing/2014/main" id="{C1A4FB0A-D8F8-4441-AEA8-E2DF62B99C94}"/>
              </a:ext>
            </a:extLst>
          </p:cNvPr>
          <p:cNvSpPr>
            <a:spLocks noGrp="1"/>
          </p:cNvSpPr>
          <p:nvPr>
            <p:ph type="dt" sz="half" idx="10"/>
          </p:nvPr>
        </p:nvSpPr>
        <p:spPr/>
        <p:txBody>
          <a:bodyPr/>
          <a:lstStyle/>
          <a:p>
            <a:fld id="{65DF0A79-4EEF-4556-B0F1-61E56EE978B5}" type="datetimeFigureOut">
              <a:rPr lang="el-GR" smtClean="0"/>
              <a:t>18/6/2024</a:t>
            </a:fld>
            <a:endParaRPr lang="el-GR"/>
          </a:p>
        </p:txBody>
      </p:sp>
      <p:sp>
        <p:nvSpPr>
          <p:cNvPr id="5" name="Θέση υποσέλιδου 4">
            <a:extLst>
              <a:ext uri="{FF2B5EF4-FFF2-40B4-BE49-F238E27FC236}">
                <a16:creationId xmlns:a16="http://schemas.microsoft.com/office/drawing/2014/main" id="{FFEEC559-B9CF-4DE0-95E7-C1AC322CDEB8}"/>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4BF949B7-DCC0-431C-873A-034C974E825E}"/>
              </a:ext>
            </a:extLst>
          </p:cNvPr>
          <p:cNvSpPr>
            <a:spLocks noGrp="1"/>
          </p:cNvSpPr>
          <p:nvPr>
            <p:ph type="sldNum" sz="quarter" idx="12"/>
          </p:nvPr>
        </p:nvSpPr>
        <p:spPr/>
        <p:txBody>
          <a:bodyPr/>
          <a:lstStyle/>
          <a:p>
            <a:fld id="{921678EC-7699-42B2-BC9B-0E9ADEFDF735}" type="slidenum">
              <a:rPr lang="el-GR" smtClean="0"/>
              <a:t>‹#›</a:t>
            </a:fld>
            <a:endParaRPr lang="el-GR"/>
          </a:p>
        </p:txBody>
      </p:sp>
    </p:spTree>
    <p:extLst>
      <p:ext uri="{BB962C8B-B14F-4D97-AF65-F5344CB8AC3E}">
        <p14:creationId xmlns:p14="http://schemas.microsoft.com/office/powerpoint/2010/main" val="18110181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2B91B16-7336-4570-8078-D49D42DAE4E4}"/>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D9F00468-1227-4FCA-894E-E9F7D86702EA}"/>
              </a:ext>
            </a:extLst>
          </p:cNvPr>
          <p:cNvSpPr>
            <a:spLocks noGrp="1"/>
          </p:cNvSpPr>
          <p:nvPr>
            <p:ph sz="half" idx="1"/>
          </p:nvPr>
        </p:nvSpPr>
        <p:spPr>
          <a:xfrm>
            <a:off x="838200" y="1825625"/>
            <a:ext cx="5181600" cy="4351338"/>
          </a:xfrm>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περιεχομένου 3">
            <a:extLst>
              <a:ext uri="{FF2B5EF4-FFF2-40B4-BE49-F238E27FC236}">
                <a16:creationId xmlns:a16="http://schemas.microsoft.com/office/drawing/2014/main" id="{066B123D-C608-41EA-B92E-B232F32752B3}"/>
              </a:ext>
            </a:extLst>
          </p:cNvPr>
          <p:cNvSpPr>
            <a:spLocks noGrp="1"/>
          </p:cNvSpPr>
          <p:nvPr>
            <p:ph sz="half" idx="2"/>
          </p:nvPr>
        </p:nvSpPr>
        <p:spPr>
          <a:xfrm>
            <a:off x="6172200" y="1825625"/>
            <a:ext cx="5181600" cy="4351338"/>
          </a:xfrm>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Θέση ημερομηνίας 4">
            <a:extLst>
              <a:ext uri="{FF2B5EF4-FFF2-40B4-BE49-F238E27FC236}">
                <a16:creationId xmlns:a16="http://schemas.microsoft.com/office/drawing/2014/main" id="{D658306E-4184-4D59-AF1A-5E8F3E84F7D6}"/>
              </a:ext>
            </a:extLst>
          </p:cNvPr>
          <p:cNvSpPr>
            <a:spLocks noGrp="1"/>
          </p:cNvSpPr>
          <p:nvPr>
            <p:ph type="dt" sz="half" idx="10"/>
          </p:nvPr>
        </p:nvSpPr>
        <p:spPr/>
        <p:txBody>
          <a:bodyPr/>
          <a:lstStyle/>
          <a:p>
            <a:fld id="{65DF0A79-4EEF-4556-B0F1-61E56EE978B5}" type="datetimeFigureOut">
              <a:rPr lang="el-GR" smtClean="0"/>
              <a:t>18/6/2024</a:t>
            </a:fld>
            <a:endParaRPr lang="el-GR"/>
          </a:p>
        </p:txBody>
      </p:sp>
      <p:sp>
        <p:nvSpPr>
          <p:cNvPr id="6" name="Θέση υποσέλιδου 5">
            <a:extLst>
              <a:ext uri="{FF2B5EF4-FFF2-40B4-BE49-F238E27FC236}">
                <a16:creationId xmlns:a16="http://schemas.microsoft.com/office/drawing/2014/main" id="{EBE2313C-4ADD-4868-951B-3612818DCDF1}"/>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C142A757-5123-48B0-BAF2-E6D2744B685A}"/>
              </a:ext>
            </a:extLst>
          </p:cNvPr>
          <p:cNvSpPr>
            <a:spLocks noGrp="1"/>
          </p:cNvSpPr>
          <p:nvPr>
            <p:ph type="sldNum" sz="quarter" idx="12"/>
          </p:nvPr>
        </p:nvSpPr>
        <p:spPr/>
        <p:txBody>
          <a:bodyPr/>
          <a:lstStyle/>
          <a:p>
            <a:fld id="{921678EC-7699-42B2-BC9B-0E9ADEFDF735}" type="slidenum">
              <a:rPr lang="el-GR" smtClean="0"/>
              <a:t>‹#›</a:t>
            </a:fld>
            <a:endParaRPr lang="el-GR"/>
          </a:p>
        </p:txBody>
      </p:sp>
    </p:spTree>
    <p:extLst>
      <p:ext uri="{BB962C8B-B14F-4D97-AF65-F5344CB8AC3E}">
        <p14:creationId xmlns:p14="http://schemas.microsoft.com/office/powerpoint/2010/main" val="20077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F5953A1-E59D-4C20-A27B-60EE16B087D8}"/>
              </a:ext>
            </a:extLst>
          </p:cNvPr>
          <p:cNvSpPr>
            <a:spLocks noGrp="1"/>
          </p:cNvSpPr>
          <p:nvPr>
            <p:ph type="title"/>
          </p:nvPr>
        </p:nvSpPr>
        <p:spPr>
          <a:xfrm>
            <a:off x="839788" y="365125"/>
            <a:ext cx="10515600" cy="1325563"/>
          </a:xfrm>
        </p:spPr>
        <p:txBody>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C75A1F82-5D66-4EF5-8C98-FE9F523E3E8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Επεξεργασία στυλ υποδείγματος κειμένου</a:t>
            </a:r>
          </a:p>
        </p:txBody>
      </p:sp>
      <p:sp>
        <p:nvSpPr>
          <p:cNvPr id="4" name="Θέση περιεχομένου 3">
            <a:extLst>
              <a:ext uri="{FF2B5EF4-FFF2-40B4-BE49-F238E27FC236}">
                <a16:creationId xmlns:a16="http://schemas.microsoft.com/office/drawing/2014/main" id="{E05B59AB-D7EE-4F04-B53F-BCC4820145B5}"/>
              </a:ext>
            </a:extLst>
          </p:cNvPr>
          <p:cNvSpPr>
            <a:spLocks noGrp="1"/>
          </p:cNvSpPr>
          <p:nvPr>
            <p:ph sz="half" idx="2"/>
          </p:nvPr>
        </p:nvSpPr>
        <p:spPr>
          <a:xfrm>
            <a:off x="839788" y="2505075"/>
            <a:ext cx="5157787" cy="3684588"/>
          </a:xfrm>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Θέση κειμένου 4">
            <a:extLst>
              <a:ext uri="{FF2B5EF4-FFF2-40B4-BE49-F238E27FC236}">
                <a16:creationId xmlns:a16="http://schemas.microsoft.com/office/drawing/2014/main" id="{27EE911C-BFE5-4C10-AE3E-842E40FA206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Επεξεργασία στυλ υποδείγματος κειμένου</a:t>
            </a:r>
          </a:p>
        </p:txBody>
      </p:sp>
      <p:sp>
        <p:nvSpPr>
          <p:cNvPr id="6" name="Θέση περιεχομένου 5">
            <a:extLst>
              <a:ext uri="{FF2B5EF4-FFF2-40B4-BE49-F238E27FC236}">
                <a16:creationId xmlns:a16="http://schemas.microsoft.com/office/drawing/2014/main" id="{2B0D7C04-0B28-4112-A3FE-903FF623EB2D}"/>
              </a:ext>
            </a:extLst>
          </p:cNvPr>
          <p:cNvSpPr>
            <a:spLocks noGrp="1"/>
          </p:cNvSpPr>
          <p:nvPr>
            <p:ph sz="quarter" idx="4"/>
          </p:nvPr>
        </p:nvSpPr>
        <p:spPr>
          <a:xfrm>
            <a:off x="6172200" y="2505075"/>
            <a:ext cx="5183188" cy="3684588"/>
          </a:xfrm>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7" name="Θέση ημερομηνίας 6">
            <a:extLst>
              <a:ext uri="{FF2B5EF4-FFF2-40B4-BE49-F238E27FC236}">
                <a16:creationId xmlns:a16="http://schemas.microsoft.com/office/drawing/2014/main" id="{18799CFD-C363-4F0A-AD2C-8FFC0979121D}"/>
              </a:ext>
            </a:extLst>
          </p:cNvPr>
          <p:cNvSpPr>
            <a:spLocks noGrp="1"/>
          </p:cNvSpPr>
          <p:nvPr>
            <p:ph type="dt" sz="half" idx="10"/>
          </p:nvPr>
        </p:nvSpPr>
        <p:spPr/>
        <p:txBody>
          <a:bodyPr/>
          <a:lstStyle/>
          <a:p>
            <a:fld id="{65DF0A79-4EEF-4556-B0F1-61E56EE978B5}" type="datetimeFigureOut">
              <a:rPr lang="el-GR" smtClean="0"/>
              <a:t>18/6/2024</a:t>
            </a:fld>
            <a:endParaRPr lang="el-GR"/>
          </a:p>
        </p:txBody>
      </p:sp>
      <p:sp>
        <p:nvSpPr>
          <p:cNvPr id="8" name="Θέση υποσέλιδου 7">
            <a:extLst>
              <a:ext uri="{FF2B5EF4-FFF2-40B4-BE49-F238E27FC236}">
                <a16:creationId xmlns:a16="http://schemas.microsoft.com/office/drawing/2014/main" id="{7DE74816-E166-477B-9046-FD6564DCD6CB}"/>
              </a:ext>
            </a:extLst>
          </p:cNvPr>
          <p:cNvSpPr>
            <a:spLocks noGrp="1"/>
          </p:cNvSpPr>
          <p:nvPr>
            <p:ph type="ftr" sz="quarter" idx="11"/>
          </p:nvPr>
        </p:nvSpPr>
        <p:spPr/>
        <p:txBody>
          <a:bodyPr/>
          <a:lstStyle/>
          <a:p>
            <a:endParaRPr lang="el-GR"/>
          </a:p>
        </p:txBody>
      </p:sp>
      <p:sp>
        <p:nvSpPr>
          <p:cNvPr id="9" name="Θέση αριθμού διαφάνειας 8">
            <a:extLst>
              <a:ext uri="{FF2B5EF4-FFF2-40B4-BE49-F238E27FC236}">
                <a16:creationId xmlns:a16="http://schemas.microsoft.com/office/drawing/2014/main" id="{DEC59C96-4E94-42AC-914D-1B77523A4151}"/>
              </a:ext>
            </a:extLst>
          </p:cNvPr>
          <p:cNvSpPr>
            <a:spLocks noGrp="1"/>
          </p:cNvSpPr>
          <p:nvPr>
            <p:ph type="sldNum" sz="quarter" idx="12"/>
          </p:nvPr>
        </p:nvSpPr>
        <p:spPr/>
        <p:txBody>
          <a:bodyPr/>
          <a:lstStyle/>
          <a:p>
            <a:fld id="{921678EC-7699-42B2-BC9B-0E9ADEFDF735}" type="slidenum">
              <a:rPr lang="el-GR" smtClean="0"/>
              <a:t>‹#›</a:t>
            </a:fld>
            <a:endParaRPr lang="el-GR"/>
          </a:p>
        </p:txBody>
      </p:sp>
    </p:spTree>
    <p:extLst>
      <p:ext uri="{BB962C8B-B14F-4D97-AF65-F5344CB8AC3E}">
        <p14:creationId xmlns:p14="http://schemas.microsoft.com/office/powerpoint/2010/main" val="33651431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49C8297-E0F7-4F6A-A067-FB3569E9CFAC}"/>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ημερομηνίας 2">
            <a:extLst>
              <a:ext uri="{FF2B5EF4-FFF2-40B4-BE49-F238E27FC236}">
                <a16:creationId xmlns:a16="http://schemas.microsoft.com/office/drawing/2014/main" id="{D010ED01-B5EA-4A50-85A0-E5A3C7B674C4}"/>
              </a:ext>
            </a:extLst>
          </p:cNvPr>
          <p:cNvSpPr>
            <a:spLocks noGrp="1"/>
          </p:cNvSpPr>
          <p:nvPr>
            <p:ph type="dt" sz="half" idx="10"/>
          </p:nvPr>
        </p:nvSpPr>
        <p:spPr/>
        <p:txBody>
          <a:bodyPr/>
          <a:lstStyle/>
          <a:p>
            <a:fld id="{65DF0A79-4EEF-4556-B0F1-61E56EE978B5}" type="datetimeFigureOut">
              <a:rPr lang="el-GR" smtClean="0"/>
              <a:t>18/6/2024</a:t>
            </a:fld>
            <a:endParaRPr lang="el-GR"/>
          </a:p>
        </p:txBody>
      </p:sp>
      <p:sp>
        <p:nvSpPr>
          <p:cNvPr id="4" name="Θέση υποσέλιδου 3">
            <a:extLst>
              <a:ext uri="{FF2B5EF4-FFF2-40B4-BE49-F238E27FC236}">
                <a16:creationId xmlns:a16="http://schemas.microsoft.com/office/drawing/2014/main" id="{35439340-CEAF-45F0-95DD-D83DA2652CF7}"/>
              </a:ext>
            </a:extLst>
          </p:cNvPr>
          <p:cNvSpPr>
            <a:spLocks noGrp="1"/>
          </p:cNvSpPr>
          <p:nvPr>
            <p:ph type="ftr" sz="quarter" idx="11"/>
          </p:nvPr>
        </p:nvSpPr>
        <p:spPr/>
        <p:txBody>
          <a:bodyPr/>
          <a:lstStyle/>
          <a:p>
            <a:endParaRPr lang="el-GR"/>
          </a:p>
        </p:txBody>
      </p:sp>
      <p:sp>
        <p:nvSpPr>
          <p:cNvPr id="5" name="Θέση αριθμού διαφάνειας 4">
            <a:extLst>
              <a:ext uri="{FF2B5EF4-FFF2-40B4-BE49-F238E27FC236}">
                <a16:creationId xmlns:a16="http://schemas.microsoft.com/office/drawing/2014/main" id="{1E58A063-DDAA-46C5-A21D-53C4302B47B7}"/>
              </a:ext>
            </a:extLst>
          </p:cNvPr>
          <p:cNvSpPr>
            <a:spLocks noGrp="1"/>
          </p:cNvSpPr>
          <p:nvPr>
            <p:ph type="sldNum" sz="quarter" idx="12"/>
          </p:nvPr>
        </p:nvSpPr>
        <p:spPr/>
        <p:txBody>
          <a:bodyPr/>
          <a:lstStyle/>
          <a:p>
            <a:fld id="{921678EC-7699-42B2-BC9B-0E9ADEFDF735}" type="slidenum">
              <a:rPr lang="el-GR" smtClean="0"/>
              <a:t>‹#›</a:t>
            </a:fld>
            <a:endParaRPr lang="el-GR"/>
          </a:p>
        </p:txBody>
      </p:sp>
    </p:spTree>
    <p:extLst>
      <p:ext uri="{BB962C8B-B14F-4D97-AF65-F5344CB8AC3E}">
        <p14:creationId xmlns:p14="http://schemas.microsoft.com/office/powerpoint/2010/main" val="34416651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Θέση ημερομηνίας 1">
            <a:extLst>
              <a:ext uri="{FF2B5EF4-FFF2-40B4-BE49-F238E27FC236}">
                <a16:creationId xmlns:a16="http://schemas.microsoft.com/office/drawing/2014/main" id="{B5E43F0B-0781-4DC1-B7F4-5A5C218D9FD0}"/>
              </a:ext>
            </a:extLst>
          </p:cNvPr>
          <p:cNvSpPr>
            <a:spLocks noGrp="1"/>
          </p:cNvSpPr>
          <p:nvPr>
            <p:ph type="dt" sz="half" idx="10"/>
          </p:nvPr>
        </p:nvSpPr>
        <p:spPr/>
        <p:txBody>
          <a:bodyPr/>
          <a:lstStyle/>
          <a:p>
            <a:fld id="{65DF0A79-4EEF-4556-B0F1-61E56EE978B5}" type="datetimeFigureOut">
              <a:rPr lang="el-GR" smtClean="0"/>
              <a:t>18/6/2024</a:t>
            </a:fld>
            <a:endParaRPr lang="el-GR"/>
          </a:p>
        </p:txBody>
      </p:sp>
      <p:sp>
        <p:nvSpPr>
          <p:cNvPr id="3" name="Θέση υποσέλιδου 2">
            <a:extLst>
              <a:ext uri="{FF2B5EF4-FFF2-40B4-BE49-F238E27FC236}">
                <a16:creationId xmlns:a16="http://schemas.microsoft.com/office/drawing/2014/main" id="{1CBE2E86-B54A-4CFB-97EB-29C17962C6E4}"/>
              </a:ext>
            </a:extLst>
          </p:cNvPr>
          <p:cNvSpPr>
            <a:spLocks noGrp="1"/>
          </p:cNvSpPr>
          <p:nvPr>
            <p:ph type="ftr" sz="quarter" idx="11"/>
          </p:nvPr>
        </p:nvSpPr>
        <p:spPr/>
        <p:txBody>
          <a:bodyPr/>
          <a:lstStyle/>
          <a:p>
            <a:endParaRPr lang="el-GR"/>
          </a:p>
        </p:txBody>
      </p:sp>
      <p:sp>
        <p:nvSpPr>
          <p:cNvPr id="4" name="Θέση αριθμού διαφάνειας 3">
            <a:extLst>
              <a:ext uri="{FF2B5EF4-FFF2-40B4-BE49-F238E27FC236}">
                <a16:creationId xmlns:a16="http://schemas.microsoft.com/office/drawing/2014/main" id="{E14B5A9B-1DEB-43A1-95D7-D8D38F84B168}"/>
              </a:ext>
            </a:extLst>
          </p:cNvPr>
          <p:cNvSpPr>
            <a:spLocks noGrp="1"/>
          </p:cNvSpPr>
          <p:nvPr>
            <p:ph type="sldNum" sz="quarter" idx="12"/>
          </p:nvPr>
        </p:nvSpPr>
        <p:spPr/>
        <p:txBody>
          <a:bodyPr/>
          <a:lstStyle/>
          <a:p>
            <a:fld id="{921678EC-7699-42B2-BC9B-0E9ADEFDF735}" type="slidenum">
              <a:rPr lang="el-GR" smtClean="0"/>
              <a:t>‹#›</a:t>
            </a:fld>
            <a:endParaRPr lang="el-GR"/>
          </a:p>
        </p:txBody>
      </p:sp>
    </p:spTree>
    <p:extLst>
      <p:ext uri="{BB962C8B-B14F-4D97-AF65-F5344CB8AC3E}">
        <p14:creationId xmlns:p14="http://schemas.microsoft.com/office/powerpoint/2010/main" val="17020140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6E9D9F4-8E11-4F09-B26D-913C100575F4}"/>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7DDBB642-30E2-46E2-8C3E-F40779D7021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κειμένου 3">
            <a:extLst>
              <a:ext uri="{FF2B5EF4-FFF2-40B4-BE49-F238E27FC236}">
                <a16:creationId xmlns:a16="http://schemas.microsoft.com/office/drawing/2014/main" id="{EECFE6FE-6F66-4F7C-A0A6-A0C212BCF19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Επεξεργασία στυλ υποδείγματος κειμένου</a:t>
            </a:r>
          </a:p>
        </p:txBody>
      </p:sp>
      <p:sp>
        <p:nvSpPr>
          <p:cNvPr id="5" name="Θέση ημερομηνίας 4">
            <a:extLst>
              <a:ext uri="{FF2B5EF4-FFF2-40B4-BE49-F238E27FC236}">
                <a16:creationId xmlns:a16="http://schemas.microsoft.com/office/drawing/2014/main" id="{AC71E5DE-7677-4D7A-93BA-650C4CF01A26}"/>
              </a:ext>
            </a:extLst>
          </p:cNvPr>
          <p:cNvSpPr>
            <a:spLocks noGrp="1"/>
          </p:cNvSpPr>
          <p:nvPr>
            <p:ph type="dt" sz="half" idx="10"/>
          </p:nvPr>
        </p:nvSpPr>
        <p:spPr/>
        <p:txBody>
          <a:bodyPr/>
          <a:lstStyle/>
          <a:p>
            <a:fld id="{65DF0A79-4EEF-4556-B0F1-61E56EE978B5}" type="datetimeFigureOut">
              <a:rPr lang="el-GR" smtClean="0"/>
              <a:t>18/6/2024</a:t>
            </a:fld>
            <a:endParaRPr lang="el-GR"/>
          </a:p>
        </p:txBody>
      </p:sp>
      <p:sp>
        <p:nvSpPr>
          <p:cNvPr id="6" name="Θέση υποσέλιδου 5">
            <a:extLst>
              <a:ext uri="{FF2B5EF4-FFF2-40B4-BE49-F238E27FC236}">
                <a16:creationId xmlns:a16="http://schemas.microsoft.com/office/drawing/2014/main" id="{CBC2DED8-0F5C-431B-83D0-8EDD99BF4D7C}"/>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55EC1480-1711-4DA6-931F-F2FC6C4D3D73}"/>
              </a:ext>
            </a:extLst>
          </p:cNvPr>
          <p:cNvSpPr>
            <a:spLocks noGrp="1"/>
          </p:cNvSpPr>
          <p:nvPr>
            <p:ph type="sldNum" sz="quarter" idx="12"/>
          </p:nvPr>
        </p:nvSpPr>
        <p:spPr/>
        <p:txBody>
          <a:bodyPr/>
          <a:lstStyle/>
          <a:p>
            <a:fld id="{921678EC-7699-42B2-BC9B-0E9ADEFDF735}" type="slidenum">
              <a:rPr lang="el-GR" smtClean="0"/>
              <a:t>‹#›</a:t>
            </a:fld>
            <a:endParaRPr lang="el-GR"/>
          </a:p>
        </p:txBody>
      </p:sp>
    </p:spTree>
    <p:extLst>
      <p:ext uri="{BB962C8B-B14F-4D97-AF65-F5344CB8AC3E}">
        <p14:creationId xmlns:p14="http://schemas.microsoft.com/office/powerpoint/2010/main" val="33832007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0C44F0C-EE83-4353-9FA4-90F9B8F7962E}"/>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εικόνας 2">
            <a:extLst>
              <a:ext uri="{FF2B5EF4-FFF2-40B4-BE49-F238E27FC236}">
                <a16:creationId xmlns:a16="http://schemas.microsoft.com/office/drawing/2014/main" id="{4E8DE16A-A740-469E-AF93-175D0C5396B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a:extLst>
              <a:ext uri="{FF2B5EF4-FFF2-40B4-BE49-F238E27FC236}">
                <a16:creationId xmlns:a16="http://schemas.microsoft.com/office/drawing/2014/main" id="{0802C745-6160-4848-804A-C4B8AAD9FB6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Επεξεργασία στυλ υποδείγματος κειμένου</a:t>
            </a:r>
          </a:p>
        </p:txBody>
      </p:sp>
      <p:sp>
        <p:nvSpPr>
          <p:cNvPr id="5" name="Θέση ημερομηνίας 4">
            <a:extLst>
              <a:ext uri="{FF2B5EF4-FFF2-40B4-BE49-F238E27FC236}">
                <a16:creationId xmlns:a16="http://schemas.microsoft.com/office/drawing/2014/main" id="{23A5B92B-8519-40A7-915F-1E64C57F8EBF}"/>
              </a:ext>
            </a:extLst>
          </p:cNvPr>
          <p:cNvSpPr>
            <a:spLocks noGrp="1"/>
          </p:cNvSpPr>
          <p:nvPr>
            <p:ph type="dt" sz="half" idx="10"/>
          </p:nvPr>
        </p:nvSpPr>
        <p:spPr/>
        <p:txBody>
          <a:bodyPr/>
          <a:lstStyle/>
          <a:p>
            <a:fld id="{65DF0A79-4EEF-4556-B0F1-61E56EE978B5}" type="datetimeFigureOut">
              <a:rPr lang="el-GR" smtClean="0"/>
              <a:t>18/6/2024</a:t>
            </a:fld>
            <a:endParaRPr lang="el-GR"/>
          </a:p>
        </p:txBody>
      </p:sp>
      <p:sp>
        <p:nvSpPr>
          <p:cNvPr id="6" name="Θέση υποσέλιδου 5">
            <a:extLst>
              <a:ext uri="{FF2B5EF4-FFF2-40B4-BE49-F238E27FC236}">
                <a16:creationId xmlns:a16="http://schemas.microsoft.com/office/drawing/2014/main" id="{F3077E44-56A8-4009-AFBC-16D186CF2F7A}"/>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5D4E1882-C63D-411F-B1E7-DDDF983ED892}"/>
              </a:ext>
            </a:extLst>
          </p:cNvPr>
          <p:cNvSpPr>
            <a:spLocks noGrp="1"/>
          </p:cNvSpPr>
          <p:nvPr>
            <p:ph type="sldNum" sz="quarter" idx="12"/>
          </p:nvPr>
        </p:nvSpPr>
        <p:spPr/>
        <p:txBody>
          <a:bodyPr/>
          <a:lstStyle/>
          <a:p>
            <a:fld id="{921678EC-7699-42B2-BC9B-0E9ADEFDF735}" type="slidenum">
              <a:rPr lang="el-GR" smtClean="0"/>
              <a:t>‹#›</a:t>
            </a:fld>
            <a:endParaRPr lang="el-GR"/>
          </a:p>
        </p:txBody>
      </p:sp>
    </p:spTree>
    <p:extLst>
      <p:ext uri="{BB962C8B-B14F-4D97-AF65-F5344CB8AC3E}">
        <p14:creationId xmlns:p14="http://schemas.microsoft.com/office/powerpoint/2010/main" val="28741036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a:extLst>
              <a:ext uri="{FF2B5EF4-FFF2-40B4-BE49-F238E27FC236}">
                <a16:creationId xmlns:a16="http://schemas.microsoft.com/office/drawing/2014/main" id="{AC41EF02-3C8C-48F0-876B-3A0D5C7CD86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CC1A4AB5-6039-45AC-A719-0CEDC06EA1D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ημερομηνίας 3">
            <a:extLst>
              <a:ext uri="{FF2B5EF4-FFF2-40B4-BE49-F238E27FC236}">
                <a16:creationId xmlns:a16="http://schemas.microsoft.com/office/drawing/2014/main" id="{6524696D-3E39-4FF7-8F0F-88AB5F783A9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5DF0A79-4EEF-4556-B0F1-61E56EE978B5}" type="datetimeFigureOut">
              <a:rPr lang="el-GR" smtClean="0"/>
              <a:t>18/6/2024</a:t>
            </a:fld>
            <a:endParaRPr lang="el-GR"/>
          </a:p>
        </p:txBody>
      </p:sp>
      <p:sp>
        <p:nvSpPr>
          <p:cNvPr id="5" name="Θέση υποσέλιδου 4">
            <a:extLst>
              <a:ext uri="{FF2B5EF4-FFF2-40B4-BE49-F238E27FC236}">
                <a16:creationId xmlns:a16="http://schemas.microsoft.com/office/drawing/2014/main" id="{1EB44F53-DCB8-4387-A1B9-388570CEB25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Θέση αριθμού διαφάνειας 5">
            <a:extLst>
              <a:ext uri="{FF2B5EF4-FFF2-40B4-BE49-F238E27FC236}">
                <a16:creationId xmlns:a16="http://schemas.microsoft.com/office/drawing/2014/main" id="{928072E0-BBD3-4A51-BCE6-F2E6B5256B6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21678EC-7699-42B2-BC9B-0E9ADEFDF735}" type="slidenum">
              <a:rPr lang="el-GR" smtClean="0"/>
              <a:t>‹#›</a:t>
            </a:fld>
            <a:endParaRPr lang="el-GR"/>
          </a:p>
        </p:txBody>
      </p:sp>
    </p:spTree>
    <p:extLst>
      <p:ext uri="{BB962C8B-B14F-4D97-AF65-F5344CB8AC3E}">
        <p14:creationId xmlns:p14="http://schemas.microsoft.com/office/powerpoint/2010/main" val="13573965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807001DA-754E-4B09-BA27-24A04EEACD6A}"/>
              </a:ext>
            </a:extLst>
          </p:cNvPr>
          <p:cNvSpPr txBox="1"/>
          <p:nvPr/>
        </p:nvSpPr>
        <p:spPr>
          <a:xfrm>
            <a:off x="2130641" y="639192"/>
            <a:ext cx="8123068" cy="369332"/>
          </a:xfrm>
          <a:prstGeom prst="rect">
            <a:avLst/>
          </a:prstGeom>
          <a:noFill/>
        </p:spPr>
        <p:txBody>
          <a:bodyPr wrap="square" rtlCol="0">
            <a:spAutoFit/>
          </a:bodyPr>
          <a:lstStyle/>
          <a:p>
            <a:pPr algn="ctr"/>
            <a:r>
              <a:rPr lang="el-GR" dirty="0">
                <a:effectLst>
                  <a:outerShdw blurRad="38100" dist="38100" dir="2700000" algn="tl">
                    <a:srgbClr val="000000">
                      <a:alpha val="43137"/>
                    </a:srgbClr>
                  </a:outerShdw>
                </a:effectLst>
              </a:rPr>
              <a:t>ΚΑΤΑΣΚΗΝΩΤΙΚΟ 2024 </a:t>
            </a:r>
          </a:p>
        </p:txBody>
      </p:sp>
      <p:pic>
        <p:nvPicPr>
          <p:cNvPr id="5" name="Εικόνα 4">
            <a:extLst>
              <a:ext uri="{FF2B5EF4-FFF2-40B4-BE49-F238E27FC236}">
                <a16:creationId xmlns:a16="http://schemas.microsoft.com/office/drawing/2014/main" id="{97563D50-4BFC-4A3F-BB4D-682B7C66C8A6}"/>
              </a:ext>
            </a:extLst>
          </p:cNvPr>
          <p:cNvPicPr>
            <a:picLocks noChangeAspect="1"/>
          </p:cNvPicPr>
          <p:nvPr/>
        </p:nvPicPr>
        <p:blipFill>
          <a:blip r:embed="rId2"/>
          <a:stretch>
            <a:fillRect/>
          </a:stretch>
        </p:blipFill>
        <p:spPr>
          <a:xfrm>
            <a:off x="96175" y="2130489"/>
            <a:ext cx="11249829" cy="1298511"/>
          </a:xfrm>
          <a:prstGeom prst="rect">
            <a:avLst/>
          </a:prstGeom>
        </p:spPr>
      </p:pic>
      <p:sp>
        <p:nvSpPr>
          <p:cNvPr id="6" name="TextBox 5">
            <a:extLst>
              <a:ext uri="{FF2B5EF4-FFF2-40B4-BE49-F238E27FC236}">
                <a16:creationId xmlns:a16="http://schemas.microsoft.com/office/drawing/2014/main" id="{6970A790-3019-4112-8599-0C47E03A4070}"/>
              </a:ext>
            </a:extLst>
          </p:cNvPr>
          <p:cNvSpPr txBox="1"/>
          <p:nvPr/>
        </p:nvSpPr>
        <p:spPr>
          <a:xfrm>
            <a:off x="435006" y="1278384"/>
            <a:ext cx="3906175" cy="430887"/>
          </a:xfrm>
          <a:prstGeom prst="rect">
            <a:avLst/>
          </a:prstGeom>
          <a:noFill/>
        </p:spPr>
        <p:txBody>
          <a:bodyPr wrap="square" rtlCol="0">
            <a:spAutoFit/>
          </a:bodyPr>
          <a:lstStyle/>
          <a:p>
            <a:r>
              <a:rPr lang="el-GR" sz="1100" dirty="0"/>
              <a:t>Εισέρχεσθε στο σύστημα και επιλέγετε ΥΠΑΓΩΓΕΣ ΣΕ ΠΡΟΓΡΑΜΜΑΤΑ – ΕΠΙΔΟΤΗΣΕΙΣ – ΑΠΟΦΑΣΕΙΣ </a:t>
            </a:r>
          </a:p>
        </p:txBody>
      </p:sp>
      <p:pic>
        <p:nvPicPr>
          <p:cNvPr id="7" name="Εικόνα 6">
            <a:extLst>
              <a:ext uri="{FF2B5EF4-FFF2-40B4-BE49-F238E27FC236}">
                <a16:creationId xmlns:a16="http://schemas.microsoft.com/office/drawing/2014/main" id="{70FD239F-DC32-45E5-B8BE-627E3C6F98E7}"/>
              </a:ext>
            </a:extLst>
          </p:cNvPr>
          <p:cNvPicPr>
            <a:picLocks noChangeAspect="1"/>
          </p:cNvPicPr>
          <p:nvPr/>
        </p:nvPicPr>
        <p:blipFill>
          <a:blip r:embed="rId3"/>
          <a:stretch>
            <a:fillRect/>
          </a:stretch>
        </p:blipFill>
        <p:spPr>
          <a:xfrm>
            <a:off x="0" y="4257747"/>
            <a:ext cx="12192000" cy="939527"/>
          </a:xfrm>
          <a:prstGeom prst="rect">
            <a:avLst/>
          </a:prstGeom>
        </p:spPr>
      </p:pic>
      <p:sp>
        <p:nvSpPr>
          <p:cNvPr id="8" name="TextBox 7">
            <a:extLst>
              <a:ext uri="{FF2B5EF4-FFF2-40B4-BE49-F238E27FC236}">
                <a16:creationId xmlns:a16="http://schemas.microsoft.com/office/drawing/2014/main" id="{A25A76BB-ACFB-418A-9AA8-5D62B072158C}"/>
              </a:ext>
            </a:extLst>
          </p:cNvPr>
          <p:cNvSpPr txBox="1"/>
          <p:nvPr/>
        </p:nvSpPr>
        <p:spPr>
          <a:xfrm>
            <a:off x="301841" y="3586579"/>
            <a:ext cx="3533312" cy="261610"/>
          </a:xfrm>
          <a:prstGeom prst="rect">
            <a:avLst/>
          </a:prstGeom>
          <a:noFill/>
        </p:spPr>
        <p:txBody>
          <a:bodyPr wrap="square" rtlCol="0">
            <a:spAutoFit/>
          </a:bodyPr>
          <a:lstStyle/>
          <a:p>
            <a:r>
              <a:rPr lang="el-GR" sz="1100" dirty="0"/>
              <a:t>Επιλέγετε το Πρόγραμμα: </a:t>
            </a:r>
          </a:p>
        </p:txBody>
      </p:sp>
    </p:spTree>
    <p:extLst>
      <p:ext uri="{BB962C8B-B14F-4D97-AF65-F5344CB8AC3E}">
        <p14:creationId xmlns:p14="http://schemas.microsoft.com/office/powerpoint/2010/main" val="33491746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Εικόνα 3">
            <a:extLst>
              <a:ext uri="{FF2B5EF4-FFF2-40B4-BE49-F238E27FC236}">
                <a16:creationId xmlns:a16="http://schemas.microsoft.com/office/drawing/2014/main" id="{A31B1136-2582-4A83-8CC8-21576CC15BDD}"/>
              </a:ext>
            </a:extLst>
          </p:cNvPr>
          <p:cNvPicPr>
            <a:picLocks noChangeAspect="1"/>
          </p:cNvPicPr>
          <p:nvPr/>
        </p:nvPicPr>
        <p:blipFill>
          <a:blip r:embed="rId2"/>
          <a:stretch>
            <a:fillRect/>
          </a:stretch>
        </p:blipFill>
        <p:spPr>
          <a:xfrm>
            <a:off x="133165" y="1623256"/>
            <a:ext cx="12192000" cy="948188"/>
          </a:xfrm>
          <a:prstGeom prst="rect">
            <a:avLst/>
          </a:prstGeom>
        </p:spPr>
      </p:pic>
      <p:sp>
        <p:nvSpPr>
          <p:cNvPr id="5" name="TextBox 4">
            <a:extLst>
              <a:ext uri="{FF2B5EF4-FFF2-40B4-BE49-F238E27FC236}">
                <a16:creationId xmlns:a16="http://schemas.microsoft.com/office/drawing/2014/main" id="{13BED386-61DA-46F4-93AF-E208435BBF14}"/>
              </a:ext>
            </a:extLst>
          </p:cNvPr>
          <p:cNvSpPr txBox="1"/>
          <p:nvPr/>
        </p:nvSpPr>
        <p:spPr>
          <a:xfrm>
            <a:off x="497150" y="834501"/>
            <a:ext cx="3790765" cy="461665"/>
          </a:xfrm>
          <a:prstGeom prst="rect">
            <a:avLst/>
          </a:prstGeom>
          <a:noFill/>
        </p:spPr>
        <p:txBody>
          <a:bodyPr wrap="square" rtlCol="0">
            <a:spAutoFit/>
          </a:bodyPr>
          <a:lstStyle/>
          <a:p>
            <a:r>
              <a:rPr lang="el-GR" sz="1200" dirty="0"/>
              <a:t>Στη συνέχεια επιλέγετε ΧΡΗΣΗ ΕΠΙΤΑΓΩΝ ΣΤΗΝ ΕΠΙΔΟΤΗΣΗ &amp; </a:t>
            </a:r>
          </a:p>
        </p:txBody>
      </p:sp>
      <p:pic>
        <p:nvPicPr>
          <p:cNvPr id="6" name="Εικόνα 5">
            <a:extLst>
              <a:ext uri="{FF2B5EF4-FFF2-40B4-BE49-F238E27FC236}">
                <a16:creationId xmlns:a16="http://schemas.microsoft.com/office/drawing/2014/main" id="{F2B16357-CD84-4D37-96F5-05103292265A}"/>
              </a:ext>
            </a:extLst>
          </p:cNvPr>
          <p:cNvPicPr>
            <a:picLocks noChangeAspect="1"/>
          </p:cNvPicPr>
          <p:nvPr/>
        </p:nvPicPr>
        <p:blipFill>
          <a:blip r:embed="rId3"/>
          <a:stretch>
            <a:fillRect/>
          </a:stretch>
        </p:blipFill>
        <p:spPr>
          <a:xfrm>
            <a:off x="133165" y="3429000"/>
            <a:ext cx="12192000" cy="541550"/>
          </a:xfrm>
          <a:prstGeom prst="rect">
            <a:avLst/>
          </a:prstGeom>
        </p:spPr>
      </p:pic>
      <p:sp>
        <p:nvSpPr>
          <p:cNvPr id="7" name="TextBox 6">
            <a:extLst>
              <a:ext uri="{FF2B5EF4-FFF2-40B4-BE49-F238E27FC236}">
                <a16:creationId xmlns:a16="http://schemas.microsoft.com/office/drawing/2014/main" id="{C8F9E451-5D5E-415C-AD65-FBB5F0877B18}"/>
              </a:ext>
            </a:extLst>
          </p:cNvPr>
          <p:cNvSpPr txBox="1"/>
          <p:nvPr/>
        </p:nvSpPr>
        <p:spPr>
          <a:xfrm>
            <a:off x="497150" y="2849732"/>
            <a:ext cx="3160450" cy="461665"/>
          </a:xfrm>
          <a:prstGeom prst="rect">
            <a:avLst/>
          </a:prstGeom>
          <a:noFill/>
        </p:spPr>
        <p:txBody>
          <a:bodyPr wrap="square" rtlCol="0">
            <a:spAutoFit/>
          </a:bodyPr>
          <a:lstStyle/>
          <a:p>
            <a:r>
              <a:rPr lang="el-GR" sz="1200" dirty="0"/>
              <a:t>«ΠΡΟΣΘΗΚΗ» ΓΙΑ ΝΑ ΕΝΕΡΓΟΠΟΙΗΣΕΤΕ ΤΙΣ ΕΠΙΤΑΓΕΣ </a:t>
            </a:r>
          </a:p>
        </p:txBody>
      </p:sp>
      <p:pic>
        <p:nvPicPr>
          <p:cNvPr id="8" name="Εικόνα 7">
            <a:extLst>
              <a:ext uri="{FF2B5EF4-FFF2-40B4-BE49-F238E27FC236}">
                <a16:creationId xmlns:a16="http://schemas.microsoft.com/office/drawing/2014/main" id="{AD3087EB-36EA-4A17-9A9B-4B809C824782}"/>
              </a:ext>
            </a:extLst>
          </p:cNvPr>
          <p:cNvPicPr>
            <a:picLocks noChangeAspect="1"/>
          </p:cNvPicPr>
          <p:nvPr/>
        </p:nvPicPr>
        <p:blipFill>
          <a:blip r:embed="rId4"/>
          <a:stretch>
            <a:fillRect/>
          </a:stretch>
        </p:blipFill>
        <p:spPr>
          <a:xfrm>
            <a:off x="133165" y="5063672"/>
            <a:ext cx="12192000" cy="761119"/>
          </a:xfrm>
          <a:prstGeom prst="rect">
            <a:avLst/>
          </a:prstGeom>
        </p:spPr>
      </p:pic>
      <p:sp>
        <p:nvSpPr>
          <p:cNvPr id="9" name="TextBox 8">
            <a:extLst>
              <a:ext uri="{FF2B5EF4-FFF2-40B4-BE49-F238E27FC236}">
                <a16:creationId xmlns:a16="http://schemas.microsoft.com/office/drawing/2014/main" id="{976E038A-C2C2-4F55-9834-0B9E2B1BC9D0}"/>
              </a:ext>
            </a:extLst>
          </p:cNvPr>
          <p:cNvSpPr txBox="1"/>
          <p:nvPr/>
        </p:nvSpPr>
        <p:spPr>
          <a:xfrm>
            <a:off x="736847" y="4261282"/>
            <a:ext cx="5273336" cy="646331"/>
          </a:xfrm>
          <a:prstGeom prst="rect">
            <a:avLst/>
          </a:prstGeom>
          <a:noFill/>
        </p:spPr>
        <p:txBody>
          <a:bodyPr wrap="square" rtlCol="0">
            <a:spAutoFit/>
          </a:bodyPr>
          <a:lstStyle/>
          <a:p>
            <a:r>
              <a:rPr lang="el-GR" dirty="0"/>
              <a:t>ΜΕ ΤΗΝ ΕΠΙΛΟΓΗ «ΠΡΟΣΘΗΚΗ» εμφανίζεται το πεδίο που πρέπει να καταχωρίσετε τον κωδικό επιταγής</a:t>
            </a:r>
          </a:p>
        </p:txBody>
      </p:sp>
    </p:spTree>
    <p:extLst>
      <p:ext uri="{BB962C8B-B14F-4D97-AF65-F5344CB8AC3E}">
        <p14:creationId xmlns:p14="http://schemas.microsoft.com/office/powerpoint/2010/main" val="9397284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FA060EF0-080F-46BF-81D5-7BC952B4FF5B}"/>
              </a:ext>
            </a:extLst>
          </p:cNvPr>
          <p:cNvSpPr txBox="1"/>
          <p:nvPr/>
        </p:nvSpPr>
        <p:spPr>
          <a:xfrm>
            <a:off x="674703" y="435006"/>
            <a:ext cx="9925235" cy="1107996"/>
          </a:xfrm>
          <a:prstGeom prst="rect">
            <a:avLst/>
          </a:prstGeom>
          <a:noFill/>
        </p:spPr>
        <p:txBody>
          <a:bodyPr wrap="square" rtlCol="0">
            <a:spAutoFit/>
          </a:bodyPr>
          <a:lstStyle/>
          <a:p>
            <a:r>
              <a:rPr lang="el-GR" sz="1100" dirty="0"/>
              <a:t>Με την καταχώριση του κωδικού επιταγής (οποιοδήποτε παιδιού), εμφανίζονται στην οθόνη σας οι επιταγές όλων των ωφελουμένων τέκνων που ανήκουν στο ίδιο μητρώο Δικαιούχου γονέα. Επιλέγετε την/τις επιταγή /επιταγές που θέλετε να ενεργοποιήσετε, καταχωρίζετε το χρονικό διάστημα διαμονής και ενεργοποιείτε τις επιταγές με την επιλογή «ΑΠΟΘΗΚΕΥΣΗ» Αυτόματα δημιουργείται η σύμβαση την οποία τυπώνετε και υπογράφει ο δικαιούχος γονέας, οποτεδήποτε έως την αναχώρηση του παιδιού,  και την οποία φυλάσσετε σε φυσικό αρχείο. Για όσες επιταγές επιλέγετε να ενεργοποιήσετε με κοινό χρόνο διαμονής, παράγεται ένα Συμφωνητικό. Σε περίπτωση διαφορετικής ενεργοποίησης επιταγών ωφελουμένων ( με διαφορετικά στοιχεία χρονικής διαμονής) παράγονται διαφορετικά συμφωνητικά, τα οποία αποτυπώνουν τα στοιχεία ενεργοποίησης που επιλέξατε.  </a:t>
            </a:r>
          </a:p>
        </p:txBody>
      </p:sp>
      <p:pic>
        <p:nvPicPr>
          <p:cNvPr id="3" name="Εικόνα 2">
            <a:extLst>
              <a:ext uri="{FF2B5EF4-FFF2-40B4-BE49-F238E27FC236}">
                <a16:creationId xmlns:a16="http://schemas.microsoft.com/office/drawing/2014/main" id="{177766B4-B974-4275-A748-4EC76CF12F86}"/>
              </a:ext>
            </a:extLst>
          </p:cNvPr>
          <p:cNvPicPr>
            <a:picLocks noChangeAspect="1"/>
          </p:cNvPicPr>
          <p:nvPr/>
        </p:nvPicPr>
        <p:blipFill>
          <a:blip r:embed="rId2"/>
          <a:stretch>
            <a:fillRect/>
          </a:stretch>
        </p:blipFill>
        <p:spPr>
          <a:xfrm>
            <a:off x="0" y="2058026"/>
            <a:ext cx="12192000" cy="2741947"/>
          </a:xfrm>
          <a:prstGeom prst="rect">
            <a:avLst/>
          </a:prstGeom>
        </p:spPr>
      </p:pic>
    </p:spTree>
    <p:extLst>
      <p:ext uri="{BB962C8B-B14F-4D97-AF65-F5344CB8AC3E}">
        <p14:creationId xmlns:p14="http://schemas.microsoft.com/office/powerpoint/2010/main" val="26122401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Εικόνα 3">
            <a:extLst>
              <a:ext uri="{FF2B5EF4-FFF2-40B4-BE49-F238E27FC236}">
                <a16:creationId xmlns:a16="http://schemas.microsoft.com/office/drawing/2014/main" id="{98650B73-6128-4EC0-95BE-5A60EFE3BBDD}"/>
              </a:ext>
            </a:extLst>
          </p:cNvPr>
          <p:cNvPicPr>
            <a:picLocks noChangeAspect="1"/>
          </p:cNvPicPr>
          <p:nvPr/>
        </p:nvPicPr>
        <p:blipFill>
          <a:blip r:embed="rId2"/>
          <a:stretch>
            <a:fillRect/>
          </a:stretch>
        </p:blipFill>
        <p:spPr>
          <a:xfrm>
            <a:off x="0" y="1557670"/>
            <a:ext cx="12192000" cy="3742660"/>
          </a:xfrm>
          <a:prstGeom prst="rect">
            <a:avLst/>
          </a:prstGeom>
        </p:spPr>
      </p:pic>
      <p:sp>
        <p:nvSpPr>
          <p:cNvPr id="5" name="TextBox 4">
            <a:extLst>
              <a:ext uri="{FF2B5EF4-FFF2-40B4-BE49-F238E27FC236}">
                <a16:creationId xmlns:a16="http://schemas.microsoft.com/office/drawing/2014/main" id="{B0050C40-1344-4DF0-A235-126B9BCE544F}"/>
              </a:ext>
            </a:extLst>
          </p:cNvPr>
          <p:cNvSpPr txBox="1"/>
          <p:nvPr/>
        </p:nvSpPr>
        <p:spPr>
          <a:xfrm>
            <a:off x="221942" y="266330"/>
            <a:ext cx="10715347" cy="938719"/>
          </a:xfrm>
          <a:prstGeom prst="rect">
            <a:avLst/>
          </a:prstGeom>
          <a:noFill/>
        </p:spPr>
        <p:txBody>
          <a:bodyPr wrap="square" rtlCol="0">
            <a:spAutoFit/>
          </a:bodyPr>
          <a:lstStyle/>
          <a:p>
            <a:r>
              <a:rPr lang="el-GR" sz="1100" dirty="0"/>
              <a:t>Μετά την ολοκλήρωση της ενεργοποίησης και την παραγωγή της </a:t>
            </a:r>
            <a:r>
              <a:rPr lang="el-GR" sz="1100" dirty="0" err="1"/>
              <a:t>προτυποποιημένης</a:t>
            </a:r>
            <a:r>
              <a:rPr lang="el-GR" sz="1100" dirty="0"/>
              <a:t> σύμβασης είναι διαθέσιμες οι υπόλοιπες εφαρμογές όπως δήλωση πρόωρης αναχώρησης ή προσωρινής απουσίας. Σε περίπτωση που πρέπει να καταχωρίσετε μεταβολή της διαμονής ωφελούμενου τέκνου είναι υποχρεωτική η επισύναψη Υ.Δ.. Εάν δεν διασφαλιστεί η εμπρόθεσμη χορήγηση Υ.Δ γονέα δικαιούχου για πρόωρη αναχώρηση ή προσωρινή απουσία τέκνου και προκειμένου να γίνει η καταχώριση της μεταβολής στο σύστημα, επισυνάψτε μία δική σας Υ.Δ βεβαιώνοντας τα στοιχεία διαμονής που μεταβλήθηκαν και ότι ο δικαιούχος δεν σας κατέθεσε την Υ.Δ όπως απαιτείται. </a:t>
            </a:r>
          </a:p>
          <a:p>
            <a:r>
              <a:rPr lang="el-GR" sz="1100" dirty="0"/>
              <a:t>Μετά την ολοκλήρωση της διαδικασίας δεν χρειάζεται να επισυνάψετε κάποιο αρχείο σύμβασης. </a:t>
            </a:r>
          </a:p>
        </p:txBody>
      </p:sp>
    </p:spTree>
    <p:extLst>
      <p:ext uri="{BB962C8B-B14F-4D97-AF65-F5344CB8AC3E}">
        <p14:creationId xmlns:p14="http://schemas.microsoft.com/office/powerpoint/2010/main" val="1372974077"/>
      </p:ext>
    </p:extLst>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37</TotalTime>
  <Words>286</Words>
  <Application>Microsoft Office PowerPoint</Application>
  <PresentationFormat>Ευρεία οθόνη</PresentationFormat>
  <Paragraphs>9</Paragraphs>
  <Slides>4</Slides>
  <Notes>0</Notes>
  <HiddenSlides>0</HiddenSlides>
  <MMClips>0</MMClips>
  <ScaleCrop>false</ScaleCrop>
  <HeadingPairs>
    <vt:vector size="6" baseType="variant">
      <vt:variant>
        <vt:lpstr>Γραμματοσειρές που χρησιμοποιούνται</vt:lpstr>
      </vt:variant>
      <vt:variant>
        <vt:i4>3</vt:i4>
      </vt:variant>
      <vt:variant>
        <vt:lpstr>Θέμα</vt:lpstr>
      </vt:variant>
      <vt:variant>
        <vt:i4>1</vt:i4>
      </vt:variant>
      <vt:variant>
        <vt:lpstr>Τίτλοι διαφανειών</vt:lpstr>
      </vt:variant>
      <vt:variant>
        <vt:i4>4</vt:i4>
      </vt:variant>
    </vt:vector>
  </HeadingPairs>
  <TitlesOfParts>
    <vt:vector size="8" baseType="lpstr">
      <vt:lpstr>Arial</vt:lpstr>
      <vt:lpstr>Calibri</vt:lpstr>
      <vt:lpstr>Calibri Light</vt:lpstr>
      <vt:lpstr>Θέμα του Office</vt:lpstr>
      <vt:lpstr>Παρουσίαση του PowerPoint</vt:lpstr>
      <vt:lpstr>Παρουσίαση του PowerPoint</vt:lpstr>
      <vt:lpstr>Παρουσίαση του PowerPoint</vt:lpstr>
      <vt:lpstr>Παρουσίαση του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DYPA_A3</dc:creator>
  <cp:lastModifiedBy>DYPA_A3</cp:lastModifiedBy>
  <cp:revision>6</cp:revision>
  <dcterms:created xsi:type="dcterms:W3CDTF">2024-06-18T12:35:34Z</dcterms:created>
  <dcterms:modified xsi:type="dcterms:W3CDTF">2024-06-18T14:03:55Z</dcterms:modified>
</cp:coreProperties>
</file>